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XMBgENdb/SW5fUW7k2XGWhR55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951103d7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951103d7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8cab99f5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8cab99f5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e4cf3c7d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e4cf3c7d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8cab99f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8cab99f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ae4cf3c7da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ae4cf3c7da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" name="Google Shape;1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e4cf3c7d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e4cf3c7d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e4cf3c7da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e4cf3c7da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e4cf3c7da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e4cf3c7da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4cf3c7da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ae4cf3c7da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8cab99f5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8cab99f5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ajd tytułowy" type="title">
  <p:cSld name="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4" name="Google Shape;24;p13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</p:sp>
        <p:cxnSp>
          <p:nvCxnSpPr>
            <p:cNvPr id="25" name="Google Shape;25;p13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13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27;p1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28" name="Google Shape;28;p13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9" name="Google Shape;29;p1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3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31" name="Google Shape;31;p13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32" name="Google Shape;32;p13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33" name="Google Shape;33;p13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13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podpis">
  <p:cSld name="Tytuł i podpi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ferta z podpisem">
  <p:cSld name="Oferta z podpisem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103" name="Google Shape;103;p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23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rta nazwy">
  <p:cSld name="Karta nazw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rta nazwy cytatu">
  <p:cSld name="Karta nazwy cytatu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5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118" name="Google Shape;118;p25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25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awda lub fałsz">
  <p:cSld name="Prawda lub fałsz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body" idx="1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2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12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2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12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10" name="Google Shape;10;p12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1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2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13" name="Google Shape;13;p12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14" name="Google Shape;14;p12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15" name="Google Shape;15;p12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2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12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pl-PL"/>
              <a:t>Projekt stacji meteorologicznej</a:t>
            </a:r>
            <a:endParaRPr/>
          </a:p>
        </p:txBody>
      </p:sp>
      <p:sp>
        <p:nvSpPr>
          <p:cNvPr id="144" name="Google Shape;144;p1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pl-PL"/>
              <a:t>Nicolas Duc, Bartłomiej Burda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951103d7a_0_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Wyniki pomiarów oświetlenia</a:t>
            </a:r>
            <a:endParaRPr dirty="0"/>
          </a:p>
        </p:txBody>
      </p:sp>
      <p:pic>
        <p:nvPicPr>
          <p:cNvPr id="204" name="Google Shape;204;g7951103d7a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17" y="2204100"/>
            <a:ext cx="4862750" cy="364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7951103d7a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7034" y="2438888"/>
            <a:ext cx="1685925" cy="33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7951103d7a_0_4"/>
          <p:cNvSpPr txBox="1"/>
          <p:nvPr/>
        </p:nvSpPr>
        <p:spPr>
          <a:xfrm>
            <a:off x="1016325" y="6041400"/>
            <a:ext cx="67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Przykładowy wykres natężenia światła oraz zapisane pomiary w pliku CSV. Widoczny na wykresie spadek, odzwierciedla stopniowe zbliżanie przysłony do czujnika światła.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8cab99f59_0_1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Opis kalibracji </a:t>
            </a:r>
            <a:r>
              <a:rPr lang="pl-PL" dirty="0" smtClean="0"/>
              <a:t>czujnika światła</a:t>
            </a:r>
            <a:endParaRPr dirty="0"/>
          </a:p>
        </p:txBody>
      </p:sp>
      <p:sp>
        <p:nvSpPr>
          <p:cNvPr id="212" name="Google Shape;212;g78cab99f59_0_10"/>
          <p:cNvSpPr txBox="1">
            <a:spLocks noGrp="1"/>
          </p:cNvSpPr>
          <p:nvPr>
            <p:ph type="body" idx="1"/>
          </p:nvPr>
        </p:nvSpPr>
        <p:spPr>
          <a:xfrm>
            <a:off x="677334" y="1715589"/>
            <a:ext cx="8596800" cy="388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Kalibracja odbywa się poprzez ustawienie wartości minimalnej  maksymalnej natężenia światła w naszym otoczeniu 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Kalibracja składa się z dwóch etapów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Tryby kalibracji przełączane są przy pomocy lewego czarnego przycisku na płytce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Kalibrowane wartości zapisywane są przy pomocy prawego czarnego przycisku 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13" name="Google Shape;213;g78cab99f59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1059" y="4087263"/>
            <a:ext cx="2613066" cy="195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78cab99f59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1884" y="4086074"/>
            <a:ext cx="2613067" cy="19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78cab99f59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909" y="4086074"/>
            <a:ext cx="2613067" cy="1959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78cab99f59_0_10"/>
          <p:cNvSpPr txBox="1"/>
          <p:nvPr/>
        </p:nvSpPr>
        <p:spPr>
          <a:xfrm>
            <a:off x="490013" y="6185450"/>
            <a:ext cx="8596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Tryb kalibracji                                         Rys. Kalibracja wartości max                            Rys. kalibracja wartości min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l-PL"/>
              <a:t>Pomiar ciśnienia</a:t>
            </a:r>
            <a:endParaRPr/>
          </a:p>
        </p:txBody>
      </p:sp>
      <p:sp>
        <p:nvSpPr>
          <p:cNvPr id="222" name="Google Shape;222;p5"/>
          <p:cNvSpPr txBox="1">
            <a:spLocks noGrp="1"/>
          </p:cNvSpPr>
          <p:nvPr>
            <p:ph type="body" idx="1"/>
          </p:nvPr>
        </p:nvSpPr>
        <p:spPr>
          <a:xfrm>
            <a:off x="677250" y="1799447"/>
            <a:ext cx="8596800" cy="47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Pomiar ciśnienia wykonywany jest przy pomocy czujnika  LPS25HB na </a:t>
            </a:r>
            <a:r>
              <a:rPr lang="pl-PL" dirty="0" smtClean="0"/>
              <a:t>kamami zbierany jest raz na sekundę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Pomiar wyświetlany jest w </a:t>
            </a:r>
            <a:r>
              <a:rPr lang="pl-PL" dirty="0" err="1"/>
              <a:t>hPa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Dane z czujnika wysyłane są za pomocą I2c, jest odczytywany cyfrowo w przeciwieństwie do czujników temperatury i światła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Dane odczytywane są w trybie </a:t>
            </a:r>
            <a:r>
              <a:rPr lang="pl-PL" dirty="0" err="1"/>
              <a:t>Polling</a:t>
            </a:r>
            <a:r>
              <a:rPr lang="pl-PL" dirty="0"/>
              <a:t> (z każdą aktualizacją pomiaru należy wywołać funkcję odczytującą)</a:t>
            </a: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-251459" algn="l" rtl="0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e4cf3c7da_0_1"/>
          <p:cNvSpPr txBox="1"/>
          <p:nvPr/>
        </p:nvSpPr>
        <p:spPr>
          <a:xfrm>
            <a:off x="1225300" y="4816775"/>
            <a:ext cx="5965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Przykładowy wykres temperatury oraz zapisane pomiary w pliku CSV. Widoczny delikatny wzrost ciśnienia oraz następujące oscylacje spowodowane są otwarciem okna w pomieszczeniu.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8" name="Google Shape;228;gae4cf3c7da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325" y="1293200"/>
            <a:ext cx="4406800" cy="33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ae4cf3c7da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6400" y="1575274"/>
            <a:ext cx="1380175" cy="27409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3;g7951103d7a_0_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Wyniki pomiarów </a:t>
            </a:r>
            <a:r>
              <a:rPr lang="pl-PL" dirty="0" smtClean="0"/>
              <a:t>ciśnienia</a:t>
            </a:r>
            <a:br>
              <a:rPr lang="pl-PL" dirty="0" smtClean="0"/>
            </a:b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8cab99f59_0_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Problemy z czujnikiem ciśnienia</a:t>
            </a:r>
            <a:endParaRPr/>
          </a:p>
        </p:txBody>
      </p:sp>
      <p:pic>
        <p:nvPicPr>
          <p:cNvPr id="235" name="Google Shape;235;g78cab99f59_0_0"/>
          <p:cNvPicPr preferRelativeResize="0"/>
          <p:nvPr/>
        </p:nvPicPr>
        <p:blipFill rotWithShape="1">
          <a:blip r:embed="rId3">
            <a:alphaModFix/>
          </a:blip>
          <a:srcRect t="1883"/>
          <a:stretch/>
        </p:blipFill>
        <p:spPr>
          <a:xfrm>
            <a:off x="335375" y="2830600"/>
            <a:ext cx="5380723" cy="29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78cab99f59_0_0"/>
          <p:cNvSpPr txBox="1"/>
          <p:nvPr/>
        </p:nvSpPr>
        <p:spPr>
          <a:xfrm>
            <a:off x="807375" y="5727675"/>
            <a:ext cx="40275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Czerwona strzałka wskazuje pin, który nie może być używany, a na którym powinna znajdować się linia SDA magistrali I2C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37" name="Google Shape;237;g78cab99f59_0_0"/>
          <p:cNvPicPr preferRelativeResize="0"/>
          <p:nvPr/>
        </p:nvPicPr>
        <p:blipFill rotWithShape="1">
          <a:blip r:embed="rId4">
            <a:alphaModFix/>
          </a:blip>
          <a:srcRect t="10381" b="16663"/>
          <a:stretch/>
        </p:blipFill>
        <p:spPr>
          <a:xfrm>
            <a:off x="5313100" y="3087050"/>
            <a:ext cx="4027500" cy="2203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78cab99f59_0_0"/>
          <p:cNvSpPr txBox="1"/>
          <p:nvPr/>
        </p:nvSpPr>
        <p:spPr>
          <a:xfrm>
            <a:off x="5139150" y="5727675"/>
            <a:ext cx="4027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Płytka Nucleo oraz Kamami połączona osobnymi przewodami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9" name="Google Shape;239;g78cab99f59_0_0"/>
          <p:cNvSpPr txBox="1"/>
          <p:nvPr/>
        </p:nvSpPr>
        <p:spPr>
          <a:xfrm>
            <a:off x="199600" y="1137400"/>
            <a:ext cx="91410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Na naszej płytce na zaznaczonym poniżej pinie, występowało nieustannie napięcie ok 1,2 V, które prawdopodobnie zakłócało transmisję.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Pin ten jest podłączony do procesora pod oznaczeniem V_CAP1 i współpracuje z wewnętrznym regulatorem napięcia </a:t>
            </a:r>
            <a:r>
              <a:rPr lang="pl-PL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(dokumentacja STM)</a:t>
            </a: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Aby uniknąć konfliktu, podłączyliśmy linię SDA bezpośrednio z czujnika do pinu PB9.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e4cf3c7da_1_1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Wnioski</a:t>
            </a:r>
            <a:endParaRPr/>
          </a:p>
        </p:txBody>
      </p:sp>
      <p:sp>
        <p:nvSpPr>
          <p:cNvPr id="245" name="Google Shape;245;gae4cf3c7da_1_13"/>
          <p:cNvSpPr txBox="1">
            <a:spLocks noGrp="1"/>
          </p:cNvSpPr>
          <p:nvPr>
            <p:ph type="body" idx="1"/>
          </p:nvPr>
        </p:nvSpPr>
        <p:spPr>
          <a:xfrm>
            <a:off x="677334" y="1835273"/>
            <a:ext cx="8596800" cy="388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Płytka stm32 w połączeniu z nakładką kamami pozwala zrealizować prostą stację meteorologiczną. W prosty sposób pozwala ona wysyłać dane do komputera i zapisywać je.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Czujnik temperatury wbudowany w procesor ma małą dynamikę i nadaje się jedynie do pomiaru wolnych zmian temperatury.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Bardzo ważne jest stosowanie opóźnień w przy obsługiwaniu przycisków, gdyż ich brak powoduje przeskakiwanie zliczania impulsów.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l-PL"/>
              <a:t>Podstawowe założenia</a:t>
            </a:r>
            <a:endParaRPr/>
          </a:p>
        </p:txBody>
      </p:sp>
      <p:sp>
        <p:nvSpPr>
          <p:cNvPr id="150" name="Google Shape;150;p2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Celem projektu było zrealizowanie stacji pomiarowej umożliwiającej pomiar temperatury, poziomu oświetlenia oraz ciśnienia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 dirty="0"/>
              <a:t>Stacja pomiarowa umożliwia wyświetlenie w dowolnym momencie aktualnego pomiaru każdej z wielkości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 dirty="0" smtClean="0"/>
              <a:t>Urządzenie ma również wysyłać dane do PC po za pomocą </a:t>
            </a:r>
            <a:r>
              <a:rPr lang="pl-PL" dirty="0" err="1" smtClean="0"/>
              <a:t>UARTu</a:t>
            </a:r>
            <a:r>
              <a:rPr lang="pl-PL" dirty="0" smtClean="0"/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e4cf3c7da_1_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Ogólny schemat procesu zbierania pomiarów</a:t>
            </a:r>
            <a:endParaRPr/>
          </a:p>
        </p:txBody>
      </p:sp>
      <p:sp>
        <p:nvSpPr>
          <p:cNvPr id="156" name="Google Shape;156;gae4cf3c7da_1_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7" name="Google Shape;157;gae4cf3c7da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34" y="1772514"/>
            <a:ext cx="7201128" cy="46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e4cf3c7da_1_27"/>
          <p:cNvSpPr txBox="1">
            <a:spLocks noGrp="1"/>
          </p:cNvSpPr>
          <p:nvPr>
            <p:ph type="title"/>
          </p:nvPr>
        </p:nvSpPr>
        <p:spPr>
          <a:xfrm>
            <a:off x="677334" y="435075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Wyświetlanie pomiarów</a:t>
            </a:r>
            <a:endParaRPr/>
          </a:p>
        </p:txBody>
      </p:sp>
      <p:sp>
        <p:nvSpPr>
          <p:cNvPr id="163" name="Google Shape;163;gae4cf3c7da_1_27"/>
          <p:cNvSpPr txBox="1">
            <a:spLocks noGrp="1"/>
          </p:cNvSpPr>
          <p:nvPr>
            <p:ph type="body" idx="1"/>
          </p:nvPr>
        </p:nvSpPr>
        <p:spPr>
          <a:xfrm>
            <a:off x="677334" y="1619464"/>
            <a:ext cx="8596800" cy="388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Wyświetlanie pomiarów wykonywane jest na 4 wyświetlaczach 7 segmentowych. Liczby wyświetlane są po kolei od tysięcy do jedności bardzo szybko w taki sposób by zapewnić ciągły obraz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Tryb wyświetlania wybieramy za pomocą niebieskiego przycisku na płytce stm32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Wyświetlacz pozwala pokazywać pomiary światła temperatury i ciśnienia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l-PL" dirty="0"/>
              <a:t>Przykładowy pomiar temperatury:</a:t>
            </a:r>
            <a:endParaRPr dirty="0"/>
          </a:p>
        </p:txBody>
      </p:sp>
      <p:pic>
        <p:nvPicPr>
          <p:cNvPr id="164" name="Google Shape;164;gae4cf3c7da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784" y="4052575"/>
            <a:ext cx="2613069" cy="1959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ae4cf3c7da_1_27"/>
          <p:cNvSpPr txBox="1"/>
          <p:nvPr/>
        </p:nvSpPr>
        <p:spPr>
          <a:xfrm>
            <a:off x="5037775" y="6111575"/>
            <a:ext cx="4027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Pomiar temperatury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e4cf3c7da_1_3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Zapisywanie pomiarów na PC</a:t>
            </a:r>
            <a:endParaRPr dirty="0"/>
          </a:p>
        </p:txBody>
      </p:sp>
      <p:pic>
        <p:nvPicPr>
          <p:cNvPr id="171" name="Google Shape;171;gae4cf3c7da_1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841" y="1406770"/>
            <a:ext cx="7543808" cy="5093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Obraz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841" y="5938613"/>
            <a:ext cx="1219370" cy="5525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l-PL"/>
              <a:t>Pomiar temperatury</a:t>
            </a:r>
            <a:endParaRPr/>
          </a:p>
        </p:txBody>
      </p:sp>
      <p:sp>
        <p:nvSpPr>
          <p:cNvPr id="177" name="Google Shape;177;p3"/>
          <p:cNvSpPr txBox="1">
            <a:spLocks noGrp="1"/>
          </p:cNvSpPr>
          <p:nvPr>
            <p:ph type="body" idx="1"/>
          </p:nvPr>
        </p:nvSpPr>
        <p:spPr>
          <a:xfrm>
            <a:off x="677271" y="1566464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Pomiar wykonywany jest przy pomocy czujnika wbudowanego w stm32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Pomiar temperatury wyświetlany jest w stopniach Celsjusza w formacie z jednym miejscem po przecinku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Wartości uśrednione są co sekundę dla pomiarów zbieranych z częstotliwością 5Hz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Wartości pomiarów zapisywane są w tablicy przy pomocy DMA razem z pomiarami oświetlenia</a:t>
            </a:r>
            <a:endParaRPr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e4cf3c7da_1_1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Zapis pomiarów oraz ich wykresy </a:t>
            </a:r>
            <a:endParaRPr/>
          </a:p>
        </p:txBody>
      </p:sp>
      <p:pic>
        <p:nvPicPr>
          <p:cNvPr id="183" name="Google Shape;183;gae4cf3c7da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275" y="1709950"/>
            <a:ext cx="5283851" cy="396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ae4cf3c7da_1_18"/>
          <p:cNvPicPr preferRelativeResize="0"/>
          <p:nvPr/>
        </p:nvPicPr>
        <p:blipFill rotWithShape="1">
          <a:blip r:embed="rId4">
            <a:alphaModFix/>
          </a:blip>
          <a:srcRect r="23088"/>
          <a:stretch/>
        </p:blipFill>
        <p:spPr>
          <a:xfrm>
            <a:off x="6733475" y="1930501"/>
            <a:ext cx="1803575" cy="354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ae4cf3c7da_1_18"/>
          <p:cNvSpPr txBox="1"/>
          <p:nvPr/>
        </p:nvSpPr>
        <p:spPr>
          <a:xfrm>
            <a:off x="1272800" y="5672850"/>
            <a:ext cx="7264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100" i="1">
                <a:solidFill>
                  <a:srgbClr val="666666"/>
                </a:solidFill>
                <a:latin typeface="Trebuchet MS"/>
                <a:ea typeface="Trebuchet MS"/>
                <a:cs typeface="Trebuchet MS"/>
                <a:sym typeface="Trebuchet MS"/>
              </a:rPr>
              <a:t>Rys. Przykładowy wykres temperatury oraz zapisane pomiary w pliku CSV. </a:t>
            </a:r>
            <a:endParaRPr sz="1100" i="1">
              <a:solidFill>
                <a:srgbClr val="666666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8cab99f59_0_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Odczyt 2 kanałów ADC i wysyłanie ich po DMA</a:t>
            </a:r>
            <a:endParaRPr/>
          </a:p>
        </p:txBody>
      </p:sp>
      <p:pic>
        <p:nvPicPr>
          <p:cNvPr id="191" name="Google Shape;191;g78cab99f59_0_5"/>
          <p:cNvPicPr preferRelativeResize="0"/>
          <p:nvPr/>
        </p:nvPicPr>
        <p:blipFill rotWithShape="1">
          <a:blip r:embed="rId3">
            <a:alphaModFix/>
          </a:blip>
          <a:srcRect r="6410"/>
          <a:stretch/>
        </p:blipFill>
        <p:spPr>
          <a:xfrm>
            <a:off x="391775" y="2082475"/>
            <a:ext cx="5544850" cy="37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78cab99f59_0_5"/>
          <p:cNvSpPr txBox="1"/>
          <p:nvPr/>
        </p:nvSpPr>
        <p:spPr>
          <a:xfrm>
            <a:off x="6316325" y="2151450"/>
            <a:ext cx="30870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Pomiary temperatury i światła, zrealizowane są na jednym przetworniku ADC (adc1).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Konwersje wyzwalane są timerem 3 i wykonują się w jednym zdarzeniu jeden po drugim.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Trebuchet MS"/>
                <a:ea typeface="Trebuchet MS"/>
                <a:cs typeface="Trebuchet MS"/>
                <a:sym typeface="Trebuchet MS"/>
              </a:rPr>
              <a:t>Z każdym zakończonym pomiarem DMA dostaje informacje, aby przesłać dane.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l-PL"/>
              <a:t>Pomiar oświetlenia</a:t>
            </a:r>
            <a:endParaRPr/>
          </a:p>
        </p:txBody>
      </p:sp>
      <p:sp>
        <p:nvSpPr>
          <p:cNvPr id="198" name="Google Shape;198;p4"/>
          <p:cNvSpPr txBox="1">
            <a:spLocks noGrp="1"/>
          </p:cNvSpPr>
          <p:nvPr>
            <p:ph type="body" idx="1"/>
          </p:nvPr>
        </p:nvSpPr>
        <p:spPr>
          <a:xfrm>
            <a:off x="677334" y="193040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Pomiaru dokonujemy przy pomocy rezystora światłoczułego wbudowanego w nakładkę kamami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Pomiar wyświetlany jest na wyświetlaczu jako wartość procentowa w stosunku do wcześniej skalibrowanych wartości min max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Wartości uśrednione są co sekundę dla pomiarów zbieranych z częstotliwością 5Hz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Umożliwia nam to odczyt poziomu naświetlenia w interesującym nas otoczeniu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l-PL"/>
              <a:t>Do kalibracji służą przyciski na kamami.</a:t>
            </a:r>
            <a:endParaRPr/>
          </a:p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seta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608</Words>
  <Application>Microsoft Office PowerPoint</Application>
  <PresentationFormat>Panoramiczny</PresentationFormat>
  <Paragraphs>64</Paragraphs>
  <Slides>15</Slides>
  <Notes>15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19" baseType="lpstr">
      <vt:lpstr>Arial</vt:lpstr>
      <vt:lpstr>Noto Sans Symbols</vt:lpstr>
      <vt:lpstr>Trebuchet MS</vt:lpstr>
      <vt:lpstr>Faseta</vt:lpstr>
      <vt:lpstr>Projekt stacji meteorologicznej</vt:lpstr>
      <vt:lpstr>Podstawowe założenia</vt:lpstr>
      <vt:lpstr>Ogólny schemat procesu zbierania pomiarów</vt:lpstr>
      <vt:lpstr>Wyświetlanie pomiarów</vt:lpstr>
      <vt:lpstr>Zapisywanie pomiarów na PC</vt:lpstr>
      <vt:lpstr>Pomiar temperatury</vt:lpstr>
      <vt:lpstr>Zapis pomiarów oraz ich wykresy </vt:lpstr>
      <vt:lpstr>Odczyt 2 kanałów ADC i wysyłanie ich po DMA</vt:lpstr>
      <vt:lpstr>Pomiar oświetlenia</vt:lpstr>
      <vt:lpstr>Wyniki pomiarów oświetlenia</vt:lpstr>
      <vt:lpstr>Opis kalibracji czujnika światła</vt:lpstr>
      <vt:lpstr>Pomiar ciśnienia</vt:lpstr>
      <vt:lpstr>Wyniki pomiarów ciśnienia </vt:lpstr>
      <vt:lpstr>Problemy z czujnikiem ciśnienia</vt:lpstr>
      <vt:lpstr>Wnioski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stacji meteorologicznej</dc:title>
  <dc:creator>NIcolas Duc</dc:creator>
  <cp:lastModifiedBy>NIcolas Duc</cp:lastModifiedBy>
  <cp:revision>6</cp:revision>
  <dcterms:created xsi:type="dcterms:W3CDTF">2021-01-13T12:25:29Z</dcterms:created>
  <dcterms:modified xsi:type="dcterms:W3CDTF">2021-01-20T15:27:20Z</dcterms:modified>
</cp:coreProperties>
</file>